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8" r:id="rId5"/>
    <p:sldId id="256" r:id="rId6"/>
    <p:sldId id="259" r:id="rId7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B"/>
    <a:srgbClr val="FFD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EEB6F-E8BD-5247-A804-AFEC00EB48A9}" v="100" dt="2020-03-16T17:51:42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8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5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30-0F4B-A8D8-10A6E4D2C6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30-0F4B-A8D8-10A6E4D2C6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30-0F4B-A8D8-10A6E4D2C6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30-0F4B-A8D8-10A6E4D2C6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30-0F4B-A8D8-10A6E4D2C6F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0-154F-9153-19E9C9F39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30-0F4B-A8D8-10A6E4D2C6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30-0F4B-A8D8-10A6E4D2C6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30-0F4B-A8D8-10A6E4D2C6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30-0F4B-A8D8-10A6E4D2C6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30-0F4B-A8D8-10A6E4D2C6F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0-154F-9153-19E9C9F39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1562"/>
            <a:ext cx="329184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522"/>
            <a:ext cx="329184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4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168400"/>
            <a:ext cx="946404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168400"/>
            <a:ext cx="2784348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6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9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5471163"/>
            <a:ext cx="3785616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4686283"/>
            <a:ext cx="3785616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5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168401"/>
            <a:ext cx="378561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5379722"/>
            <a:ext cx="18568033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8016240"/>
            <a:ext cx="18568033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5379722"/>
            <a:ext cx="18659477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8016240"/>
            <a:ext cx="18659477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3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159762"/>
            <a:ext cx="2221992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2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159762"/>
            <a:ext cx="2221992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A876B-5F60-A549-ACAC-407C8CB41F9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4A8C-FADD-794D-8DD4-61A34B62B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30E4-7027-F343-9CCF-9932D8895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template is 48” x 24” – PowerPoint does not allow a length longer than 56”</a:t>
            </a:r>
          </a:p>
          <a:p>
            <a:r>
              <a:rPr lang="en-US" dirty="0"/>
              <a:t>You can change the size at File &gt; Page Setup</a:t>
            </a:r>
          </a:p>
          <a:p>
            <a:r>
              <a:rPr lang="en-US" dirty="0"/>
              <a:t>If your poster needs to be larger than 56” on either size, you must design it at a smaller size (equal ratio) and ask the Printer to scale up to your required size at printing</a:t>
            </a:r>
          </a:p>
        </p:txBody>
      </p:sp>
    </p:spTree>
    <p:extLst>
      <p:ext uri="{BB962C8B-B14F-4D97-AF65-F5344CB8AC3E}">
        <p14:creationId xmlns:p14="http://schemas.microsoft.com/office/powerpoint/2010/main" val="116720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EDF0AD-B840-DC49-9FDE-7C80AD3C2C7F}"/>
              </a:ext>
            </a:extLst>
          </p:cNvPr>
          <p:cNvSpPr/>
          <p:nvPr/>
        </p:nvSpPr>
        <p:spPr>
          <a:xfrm>
            <a:off x="29880662" y="14133769"/>
            <a:ext cx="12493866" cy="5056526"/>
          </a:xfrm>
          <a:prstGeom prst="rect">
            <a:avLst/>
          </a:prstGeom>
          <a:noFill/>
          <a:ln w="76200">
            <a:solidFill>
              <a:srgbClr val="FFD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DD31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43F216-B456-A543-8E2A-C8EC3625E8CA}"/>
              </a:ext>
            </a:extLst>
          </p:cNvPr>
          <p:cNvSpPr/>
          <p:nvPr/>
        </p:nvSpPr>
        <p:spPr>
          <a:xfrm>
            <a:off x="1406769" y="5486400"/>
            <a:ext cx="12493866" cy="7459665"/>
          </a:xfrm>
          <a:prstGeom prst="rect">
            <a:avLst/>
          </a:prstGeom>
          <a:noFill/>
          <a:ln w="76200">
            <a:solidFill>
              <a:srgbClr val="FFD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46ABB2-8D46-6849-A3A9-B2C83FBD2B2B}"/>
              </a:ext>
            </a:extLst>
          </p:cNvPr>
          <p:cNvSpPr/>
          <p:nvPr/>
        </p:nvSpPr>
        <p:spPr>
          <a:xfrm>
            <a:off x="0" y="0"/>
            <a:ext cx="43891200" cy="4185136"/>
          </a:xfrm>
          <a:prstGeom prst="rect">
            <a:avLst/>
          </a:prstGeom>
          <a:solidFill>
            <a:srgbClr val="006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sitting, dark, red, driving&#10;&#10;Description automatically generated">
            <a:extLst>
              <a:ext uri="{FF2B5EF4-FFF2-40B4-BE49-F238E27FC236}">
                <a16:creationId xmlns:a16="http://schemas.microsoft.com/office/drawing/2014/main" id="{5AE88B6D-D3AC-DB4A-A59A-46CAF8D4C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7005" y="686773"/>
            <a:ext cx="8698944" cy="22159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2EEBB1A-56E4-394B-9CC3-3919DF66308E}"/>
              </a:ext>
            </a:extLst>
          </p:cNvPr>
          <p:cNvSpPr/>
          <p:nvPr/>
        </p:nvSpPr>
        <p:spPr>
          <a:xfrm>
            <a:off x="0" y="20820184"/>
            <a:ext cx="43891200" cy="1160585"/>
          </a:xfrm>
          <a:prstGeom prst="rect">
            <a:avLst/>
          </a:prstGeom>
          <a:solidFill>
            <a:srgbClr val="006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F09DFE-B0AF-564B-947A-8D23AF96B89D}"/>
              </a:ext>
            </a:extLst>
          </p:cNvPr>
          <p:cNvSpPr txBox="1"/>
          <p:nvPr/>
        </p:nvSpPr>
        <p:spPr>
          <a:xfrm>
            <a:off x="1160589" y="53731"/>
            <a:ext cx="304917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FFD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 Goes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9AEBE6-9C34-6B42-AFA7-D16C5C684E0D}"/>
              </a:ext>
            </a:extLst>
          </p:cNvPr>
          <p:cNvSpPr txBox="1"/>
          <p:nvPr/>
        </p:nvSpPr>
        <p:spPr>
          <a:xfrm>
            <a:off x="1160588" y="2160667"/>
            <a:ext cx="30491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here if you need. Try to use Arial or Calibri for all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47B9C2-0D28-3F47-B7B7-1269499E61BD}"/>
              </a:ext>
            </a:extLst>
          </p:cNvPr>
          <p:cNvCxnSpPr>
            <a:cxnSpLocks/>
          </p:cNvCxnSpPr>
          <p:nvPr/>
        </p:nvCxnSpPr>
        <p:spPr>
          <a:xfrm>
            <a:off x="-527538" y="4185136"/>
            <a:ext cx="44418738" cy="0"/>
          </a:xfrm>
          <a:prstGeom prst="line">
            <a:avLst/>
          </a:prstGeom>
          <a:ln w="76200">
            <a:solidFill>
              <a:srgbClr val="FFD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80C738-343F-AC48-AACE-9D0DB6ED21D4}"/>
              </a:ext>
            </a:extLst>
          </p:cNvPr>
          <p:cNvCxnSpPr>
            <a:cxnSpLocks/>
          </p:cNvCxnSpPr>
          <p:nvPr/>
        </p:nvCxnSpPr>
        <p:spPr>
          <a:xfrm>
            <a:off x="-527538" y="20820185"/>
            <a:ext cx="44418738" cy="0"/>
          </a:xfrm>
          <a:prstGeom prst="line">
            <a:avLst/>
          </a:prstGeom>
          <a:ln w="76200">
            <a:solidFill>
              <a:srgbClr val="FFD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07A2462-8CD6-3441-BAA2-8BF249336147}"/>
              </a:ext>
            </a:extLst>
          </p:cNvPr>
          <p:cNvSpPr txBox="1"/>
          <p:nvPr/>
        </p:nvSpPr>
        <p:spPr>
          <a:xfrm>
            <a:off x="633051" y="21046534"/>
            <a:ext cx="30491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D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Delaware Joseph R. Biden, Jr. School of Public Policy &amp; Administration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B4999E-0A13-F24B-9572-01F6477B0589}"/>
              </a:ext>
            </a:extLst>
          </p:cNvPr>
          <p:cNvSpPr txBox="1"/>
          <p:nvPr/>
        </p:nvSpPr>
        <p:spPr>
          <a:xfrm>
            <a:off x="28873938" y="21046534"/>
            <a:ext cx="14419390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UDBidenSchool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bidenschool.udel.edu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A picture containing ax, drawing&#10;&#10;Description automatically generated">
            <a:extLst>
              <a:ext uri="{FF2B5EF4-FFF2-40B4-BE49-F238E27FC236}">
                <a16:creationId xmlns:a16="http://schemas.microsoft.com/office/drawing/2014/main" id="{ED1DFBA1-4DD4-F244-B079-2EFBCC38C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3324" y="21131466"/>
            <a:ext cx="1240144" cy="582992"/>
          </a:xfrm>
          <a:prstGeom prst="rect">
            <a:avLst/>
          </a:prstGeom>
        </p:spPr>
      </p:pic>
      <p:pic>
        <p:nvPicPr>
          <p:cNvPr id="23" name="Picture 22" descr="A picture containing knot, game&#10;&#10;Description automatically generated">
            <a:extLst>
              <a:ext uri="{FF2B5EF4-FFF2-40B4-BE49-F238E27FC236}">
                <a16:creationId xmlns:a16="http://schemas.microsoft.com/office/drawing/2014/main" id="{8472E861-A9DA-294B-828D-987ACC03D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2789" y="21178264"/>
            <a:ext cx="502088" cy="502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B8056E-E5A4-4042-B185-B5E9EA32A40B}"/>
              </a:ext>
            </a:extLst>
          </p:cNvPr>
          <p:cNvSpPr txBox="1"/>
          <p:nvPr/>
        </p:nvSpPr>
        <p:spPr>
          <a:xfrm>
            <a:off x="1160587" y="4975142"/>
            <a:ext cx="12977443" cy="919401"/>
          </a:xfrm>
          <a:prstGeom prst="roundRect">
            <a:avLst/>
          </a:prstGeom>
          <a:solidFill>
            <a:srgbClr val="FFDD3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rgbClr val="006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F53FCA-2DA8-0F44-99C4-27A294D3CF2D}"/>
              </a:ext>
            </a:extLst>
          </p:cNvPr>
          <p:cNvSpPr txBox="1"/>
          <p:nvPr/>
        </p:nvSpPr>
        <p:spPr>
          <a:xfrm>
            <a:off x="1600202" y="6365632"/>
            <a:ext cx="120102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  <a:p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enim</a:t>
            </a:r>
            <a:r>
              <a:rPr lang="en-US" sz="2400" dirty="0"/>
              <a:t> non dolor cursus </a:t>
            </a:r>
            <a:r>
              <a:rPr lang="en-US" sz="2400" dirty="0" err="1"/>
              <a:t>ornare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vestibulum </a:t>
            </a:r>
            <a:r>
              <a:rPr lang="en-US" sz="2400" dirty="0" err="1"/>
              <a:t>erat</a:t>
            </a:r>
            <a:r>
              <a:rPr lang="en-US" sz="2400" dirty="0"/>
              <a:t> et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, vitae </a:t>
            </a:r>
            <a:r>
              <a:rPr lang="en-US" sz="2400" dirty="0" err="1"/>
              <a:t>consectetur</a:t>
            </a:r>
            <a:r>
              <a:rPr lang="en-US" sz="2400" dirty="0"/>
              <a:t> mi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dui </a:t>
            </a:r>
            <a:r>
              <a:rPr lang="en-US" sz="2400" dirty="0" err="1"/>
              <a:t>condimentum</a:t>
            </a:r>
            <a:r>
              <a:rPr lang="en-US" sz="2400" dirty="0"/>
              <a:t> fermentum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elit</a:t>
            </a:r>
            <a:r>
              <a:rPr lang="en-US" sz="2400" dirty="0"/>
              <a:t> et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vitae pharetra </a:t>
            </a:r>
            <a:r>
              <a:rPr lang="en-US" sz="2400" dirty="0" err="1"/>
              <a:t>velit</a:t>
            </a:r>
            <a:r>
              <a:rPr lang="en-US" sz="2400" dirty="0"/>
              <a:t> </a:t>
            </a:r>
            <a:r>
              <a:rPr lang="en-US" sz="2400" dirty="0" err="1"/>
              <a:t>nisl</a:t>
            </a:r>
            <a:r>
              <a:rPr lang="en-US" sz="2400" dirty="0"/>
              <a:t> sed </a:t>
            </a:r>
            <a:r>
              <a:rPr lang="en-US" sz="2400" dirty="0" err="1"/>
              <a:t>nulla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gravida </a:t>
            </a:r>
            <a:r>
              <a:rPr lang="en-US" sz="2400" dirty="0" err="1"/>
              <a:t>nulla</a:t>
            </a:r>
            <a:r>
              <a:rPr lang="en-US" sz="2400" dirty="0"/>
              <a:t> ipsum,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dapibus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gravida vitae. Integer a </a:t>
            </a:r>
            <a:r>
              <a:rPr lang="en-US" sz="2400" dirty="0" err="1"/>
              <a:t>iaculis</a:t>
            </a:r>
            <a:r>
              <a:rPr lang="en-US" sz="2400" dirty="0"/>
              <a:t> ipsum. Sed </a:t>
            </a:r>
            <a:r>
              <a:rPr lang="en-US" sz="2400" dirty="0" err="1"/>
              <a:t>hendrerit</a:t>
            </a:r>
            <a:r>
              <a:rPr lang="en-US" sz="2400" dirty="0"/>
              <a:t> semper mi, vitae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non.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036A66-2407-954A-9D0D-318D5E146982}"/>
              </a:ext>
            </a:extLst>
          </p:cNvPr>
          <p:cNvSpPr txBox="1"/>
          <p:nvPr/>
        </p:nvSpPr>
        <p:spPr>
          <a:xfrm>
            <a:off x="15456879" y="4975142"/>
            <a:ext cx="12977443" cy="919401"/>
          </a:xfrm>
          <a:prstGeom prst="roundRect">
            <a:avLst/>
          </a:prstGeom>
          <a:solidFill>
            <a:srgbClr val="00679B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 Headlines and Body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6F6B97-52EF-6E4B-B8D6-C41B9CF67674}"/>
              </a:ext>
            </a:extLst>
          </p:cNvPr>
          <p:cNvSpPr txBox="1"/>
          <p:nvPr/>
        </p:nvSpPr>
        <p:spPr>
          <a:xfrm>
            <a:off x="15940455" y="6275465"/>
            <a:ext cx="120102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  <a:p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enim</a:t>
            </a:r>
            <a:r>
              <a:rPr lang="en-US" sz="2400" dirty="0"/>
              <a:t> non dolor cursus </a:t>
            </a:r>
            <a:r>
              <a:rPr lang="en-US" sz="2400" dirty="0" err="1"/>
              <a:t>ornare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vestibulum </a:t>
            </a:r>
            <a:r>
              <a:rPr lang="en-US" sz="2400" dirty="0" err="1"/>
              <a:t>erat</a:t>
            </a:r>
            <a:r>
              <a:rPr lang="en-US" sz="2400" dirty="0"/>
              <a:t> et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, vitae </a:t>
            </a:r>
            <a:r>
              <a:rPr lang="en-US" sz="2400" dirty="0" err="1"/>
              <a:t>consectetur</a:t>
            </a:r>
            <a:r>
              <a:rPr lang="en-US" sz="2400" dirty="0"/>
              <a:t> mi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dui </a:t>
            </a:r>
            <a:r>
              <a:rPr lang="en-US" sz="2400" dirty="0" err="1"/>
              <a:t>condimentum</a:t>
            </a:r>
            <a:r>
              <a:rPr lang="en-US" sz="2400" dirty="0"/>
              <a:t> fermentum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elit</a:t>
            </a:r>
            <a:r>
              <a:rPr lang="en-US" sz="2400" dirty="0"/>
              <a:t> et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vitae pharetra </a:t>
            </a:r>
            <a:r>
              <a:rPr lang="en-US" sz="2400" dirty="0" err="1"/>
              <a:t>velit</a:t>
            </a:r>
            <a:r>
              <a:rPr lang="en-US" sz="2400" dirty="0"/>
              <a:t> </a:t>
            </a:r>
            <a:r>
              <a:rPr lang="en-US" sz="2400" dirty="0" err="1"/>
              <a:t>nisl</a:t>
            </a:r>
            <a:r>
              <a:rPr lang="en-US" sz="2400" dirty="0"/>
              <a:t> sed </a:t>
            </a:r>
            <a:r>
              <a:rPr lang="en-US" sz="2400" dirty="0" err="1"/>
              <a:t>nulla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gravida </a:t>
            </a:r>
            <a:r>
              <a:rPr lang="en-US" sz="2400" dirty="0" err="1"/>
              <a:t>nulla</a:t>
            </a:r>
            <a:r>
              <a:rPr lang="en-US" sz="2400" dirty="0"/>
              <a:t> ipsum,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dapibus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gravida vitae. Integer a </a:t>
            </a:r>
            <a:r>
              <a:rPr lang="en-US" sz="2400" dirty="0" err="1"/>
              <a:t>iaculis</a:t>
            </a:r>
            <a:r>
              <a:rPr lang="en-US" sz="2400" dirty="0"/>
              <a:t> ipsum. Sed </a:t>
            </a:r>
            <a:r>
              <a:rPr lang="en-US" sz="2400" dirty="0" err="1"/>
              <a:t>hendrerit</a:t>
            </a:r>
            <a:r>
              <a:rPr lang="en-US" sz="2400" dirty="0"/>
              <a:t> semper mi, vitae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non.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68C43D-3A86-384B-B65D-B2FDE56FAADC}"/>
              </a:ext>
            </a:extLst>
          </p:cNvPr>
          <p:cNvSpPr txBox="1"/>
          <p:nvPr/>
        </p:nvSpPr>
        <p:spPr>
          <a:xfrm>
            <a:off x="15456879" y="12910896"/>
            <a:ext cx="12977443" cy="919401"/>
          </a:xfrm>
          <a:prstGeom prst="roundRect">
            <a:avLst/>
          </a:prstGeom>
          <a:solidFill>
            <a:srgbClr val="00679B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Number Four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B6E52A-1743-BC4C-A672-79A588782D16}"/>
              </a:ext>
            </a:extLst>
          </p:cNvPr>
          <p:cNvSpPr txBox="1"/>
          <p:nvPr/>
        </p:nvSpPr>
        <p:spPr>
          <a:xfrm>
            <a:off x="15940455" y="14211218"/>
            <a:ext cx="120102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  <a:p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enim</a:t>
            </a:r>
            <a:r>
              <a:rPr lang="en-US" sz="2400" dirty="0"/>
              <a:t> non dolor cursus </a:t>
            </a:r>
            <a:r>
              <a:rPr lang="en-US" sz="2400" dirty="0" err="1"/>
              <a:t>ornare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vestibulum </a:t>
            </a:r>
            <a:r>
              <a:rPr lang="en-US" sz="2400" dirty="0" err="1"/>
              <a:t>erat</a:t>
            </a:r>
            <a:r>
              <a:rPr lang="en-US" sz="2400" dirty="0"/>
              <a:t> et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, vitae </a:t>
            </a:r>
            <a:r>
              <a:rPr lang="en-US" sz="2400" dirty="0" err="1"/>
              <a:t>consectetur</a:t>
            </a:r>
            <a:r>
              <a:rPr lang="en-US" sz="2400" dirty="0"/>
              <a:t> mi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dui </a:t>
            </a:r>
            <a:r>
              <a:rPr lang="en-US" sz="2400" dirty="0" err="1"/>
              <a:t>condimentum</a:t>
            </a:r>
            <a:r>
              <a:rPr lang="en-US" sz="2400" dirty="0"/>
              <a:t> fermentum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elit</a:t>
            </a:r>
            <a:r>
              <a:rPr lang="en-US" sz="2400" dirty="0"/>
              <a:t> et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vitae pharetra </a:t>
            </a:r>
            <a:r>
              <a:rPr lang="en-US" sz="2400" dirty="0" err="1"/>
              <a:t>velit</a:t>
            </a:r>
            <a:r>
              <a:rPr lang="en-US" sz="2400" dirty="0"/>
              <a:t> </a:t>
            </a:r>
            <a:r>
              <a:rPr lang="en-US" sz="2400" dirty="0" err="1"/>
              <a:t>nisl</a:t>
            </a:r>
            <a:r>
              <a:rPr lang="en-US" sz="2400" dirty="0"/>
              <a:t> sed </a:t>
            </a:r>
            <a:r>
              <a:rPr lang="en-US" sz="2400" dirty="0" err="1"/>
              <a:t>nulla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gravida </a:t>
            </a:r>
            <a:r>
              <a:rPr lang="en-US" sz="2400" dirty="0" err="1"/>
              <a:t>nulla</a:t>
            </a:r>
            <a:r>
              <a:rPr lang="en-US" sz="2400" dirty="0"/>
              <a:t> ipsum,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dapibus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gravida vitae. Integer a </a:t>
            </a:r>
            <a:r>
              <a:rPr lang="en-US" sz="2400" dirty="0" err="1"/>
              <a:t>iaculis</a:t>
            </a:r>
            <a:r>
              <a:rPr lang="en-US" sz="2400" dirty="0"/>
              <a:t> ipsum. Sed </a:t>
            </a:r>
            <a:r>
              <a:rPr lang="en-US" sz="2400" dirty="0" err="1"/>
              <a:t>hendrerit</a:t>
            </a:r>
            <a:r>
              <a:rPr lang="en-US" sz="2400" dirty="0"/>
              <a:t> semper mi, vitae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non.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DE7910-9E17-4744-8197-5196D165ED03}"/>
              </a:ext>
            </a:extLst>
          </p:cNvPr>
          <p:cNvSpPr txBox="1"/>
          <p:nvPr/>
        </p:nvSpPr>
        <p:spPr>
          <a:xfrm>
            <a:off x="1160586" y="13990589"/>
            <a:ext cx="12977443" cy="919401"/>
          </a:xfrm>
          <a:prstGeom prst="roundRect">
            <a:avLst/>
          </a:prstGeom>
          <a:solidFill>
            <a:srgbClr val="00679B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 Headlines and Body 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84A11C-928B-BB47-AD44-082DF78F74C3}"/>
              </a:ext>
            </a:extLst>
          </p:cNvPr>
          <p:cNvSpPr txBox="1"/>
          <p:nvPr/>
        </p:nvSpPr>
        <p:spPr>
          <a:xfrm>
            <a:off x="1644162" y="15290912"/>
            <a:ext cx="120102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8887143-66C9-5542-A7DA-4930A32D27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2950947"/>
              </p:ext>
            </p:extLst>
          </p:nvPr>
        </p:nvGraphicFramePr>
        <p:xfrm>
          <a:off x="28939226" y="4426826"/>
          <a:ext cx="13435302" cy="848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8349D3B8-ADF7-8944-AE24-1815BAA335C8}"/>
              </a:ext>
            </a:extLst>
          </p:cNvPr>
          <p:cNvSpPr txBox="1"/>
          <p:nvPr/>
        </p:nvSpPr>
        <p:spPr>
          <a:xfrm>
            <a:off x="29577325" y="13674068"/>
            <a:ext cx="12977443" cy="919401"/>
          </a:xfrm>
          <a:prstGeom prst="roundRect">
            <a:avLst/>
          </a:prstGeom>
          <a:solidFill>
            <a:srgbClr val="FFDD3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rgbClr val="006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362B7C-3E7E-1041-B66E-83505BCC01DE}"/>
              </a:ext>
            </a:extLst>
          </p:cNvPr>
          <p:cNvSpPr txBox="1"/>
          <p:nvPr/>
        </p:nvSpPr>
        <p:spPr>
          <a:xfrm>
            <a:off x="30060901" y="14974391"/>
            <a:ext cx="120102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1DCFF1-F0DE-A748-9029-8E8C9BAC5532}"/>
              </a:ext>
            </a:extLst>
          </p:cNvPr>
          <p:cNvSpPr txBox="1"/>
          <p:nvPr/>
        </p:nvSpPr>
        <p:spPr>
          <a:xfrm>
            <a:off x="1160588" y="3110235"/>
            <a:ext cx="30491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D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JOHANNA DOE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338E4F-8622-F448-AFEF-763B03CE98B5}"/>
              </a:ext>
            </a:extLst>
          </p:cNvPr>
          <p:cNvSpPr txBox="1"/>
          <p:nvPr/>
        </p:nvSpPr>
        <p:spPr>
          <a:xfrm>
            <a:off x="30078488" y="19416644"/>
            <a:ext cx="12010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Acknowledgements: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in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dictum. Integer </a:t>
            </a:r>
            <a:r>
              <a:rPr lang="en-US" dirty="0" err="1"/>
              <a:t>placerat</a:t>
            </a:r>
            <a:r>
              <a:rPr lang="en-US" dirty="0"/>
              <a:t> vel magna id </a:t>
            </a:r>
            <a:r>
              <a:rPr lang="en-US" dirty="0" err="1"/>
              <a:t>placerat</a:t>
            </a:r>
            <a:r>
              <a:rPr lang="en-US" dirty="0"/>
              <a:t>. Sed non </a:t>
            </a:r>
            <a:r>
              <a:rPr lang="en-US" dirty="0" err="1"/>
              <a:t>justo</a:t>
            </a:r>
            <a:r>
              <a:rPr lang="en-US" dirty="0"/>
              <a:t> libero. Vestibulum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pulvinar in</a:t>
            </a:r>
          </a:p>
        </p:txBody>
      </p:sp>
    </p:spTree>
    <p:extLst>
      <p:ext uri="{BB962C8B-B14F-4D97-AF65-F5344CB8AC3E}">
        <p14:creationId xmlns:p14="http://schemas.microsoft.com/office/powerpoint/2010/main" val="175905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EDF0AD-B840-DC49-9FDE-7C80AD3C2C7F}"/>
              </a:ext>
            </a:extLst>
          </p:cNvPr>
          <p:cNvSpPr/>
          <p:nvPr/>
        </p:nvSpPr>
        <p:spPr>
          <a:xfrm>
            <a:off x="23084589" y="15457903"/>
            <a:ext cx="19289939" cy="3512547"/>
          </a:xfrm>
          <a:prstGeom prst="rect">
            <a:avLst/>
          </a:prstGeom>
          <a:noFill/>
          <a:ln w="76200">
            <a:solidFill>
              <a:srgbClr val="FFD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DD31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43F216-B456-A543-8E2A-C8EC3625E8CA}"/>
              </a:ext>
            </a:extLst>
          </p:cNvPr>
          <p:cNvSpPr/>
          <p:nvPr/>
        </p:nvSpPr>
        <p:spPr>
          <a:xfrm>
            <a:off x="1406768" y="5486401"/>
            <a:ext cx="19642019" cy="5205043"/>
          </a:xfrm>
          <a:prstGeom prst="rect">
            <a:avLst/>
          </a:prstGeom>
          <a:noFill/>
          <a:ln w="76200">
            <a:solidFill>
              <a:srgbClr val="FFD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46ABB2-8D46-6849-A3A9-B2C83FBD2B2B}"/>
              </a:ext>
            </a:extLst>
          </p:cNvPr>
          <p:cNvSpPr/>
          <p:nvPr/>
        </p:nvSpPr>
        <p:spPr>
          <a:xfrm>
            <a:off x="0" y="0"/>
            <a:ext cx="43891200" cy="4185136"/>
          </a:xfrm>
          <a:prstGeom prst="rect">
            <a:avLst/>
          </a:prstGeom>
          <a:solidFill>
            <a:srgbClr val="006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sitting, dark, red, driving&#10;&#10;Description automatically generated">
            <a:extLst>
              <a:ext uri="{FF2B5EF4-FFF2-40B4-BE49-F238E27FC236}">
                <a16:creationId xmlns:a16="http://schemas.microsoft.com/office/drawing/2014/main" id="{5AE88B6D-D3AC-DB4A-A59A-46CAF8D4C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7005" y="686773"/>
            <a:ext cx="8698944" cy="22159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2EEBB1A-56E4-394B-9CC3-3919DF66308E}"/>
              </a:ext>
            </a:extLst>
          </p:cNvPr>
          <p:cNvSpPr/>
          <p:nvPr/>
        </p:nvSpPr>
        <p:spPr>
          <a:xfrm>
            <a:off x="0" y="20820184"/>
            <a:ext cx="43891200" cy="1160585"/>
          </a:xfrm>
          <a:prstGeom prst="rect">
            <a:avLst/>
          </a:prstGeom>
          <a:solidFill>
            <a:srgbClr val="006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F09DFE-B0AF-564B-947A-8D23AF96B89D}"/>
              </a:ext>
            </a:extLst>
          </p:cNvPr>
          <p:cNvSpPr txBox="1"/>
          <p:nvPr/>
        </p:nvSpPr>
        <p:spPr>
          <a:xfrm>
            <a:off x="1160589" y="53731"/>
            <a:ext cx="304917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FFD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 Goes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9AEBE6-9C34-6B42-AFA7-D16C5C684E0D}"/>
              </a:ext>
            </a:extLst>
          </p:cNvPr>
          <p:cNvSpPr txBox="1"/>
          <p:nvPr/>
        </p:nvSpPr>
        <p:spPr>
          <a:xfrm>
            <a:off x="1160588" y="2160667"/>
            <a:ext cx="30491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here if you need. Try to use Arial or Calibri for all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47B9C2-0D28-3F47-B7B7-1269499E61BD}"/>
              </a:ext>
            </a:extLst>
          </p:cNvPr>
          <p:cNvCxnSpPr>
            <a:cxnSpLocks/>
          </p:cNvCxnSpPr>
          <p:nvPr/>
        </p:nvCxnSpPr>
        <p:spPr>
          <a:xfrm>
            <a:off x="-527538" y="4185136"/>
            <a:ext cx="44418738" cy="0"/>
          </a:xfrm>
          <a:prstGeom prst="line">
            <a:avLst/>
          </a:prstGeom>
          <a:ln w="76200">
            <a:solidFill>
              <a:srgbClr val="FFD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80C738-343F-AC48-AACE-9D0DB6ED21D4}"/>
              </a:ext>
            </a:extLst>
          </p:cNvPr>
          <p:cNvCxnSpPr>
            <a:cxnSpLocks/>
          </p:cNvCxnSpPr>
          <p:nvPr/>
        </p:nvCxnSpPr>
        <p:spPr>
          <a:xfrm>
            <a:off x="-527538" y="20820185"/>
            <a:ext cx="44418738" cy="0"/>
          </a:xfrm>
          <a:prstGeom prst="line">
            <a:avLst/>
          </a:prstGeom>
          <a:ln w="76200">
            <a:solidFill>
              <a:srgbClr val="FFD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07A2462-8CD6-3441-BAA2-8BF249336147}"/>
              </a:ext>
            </a:extLst>
          </p:cNvPr>
          <p:cNvSpPr txBox="1"/>
          <p:nvPr/>
        </p:nvSpPr>
        <p:spPr>
          <a:xfrm>
            <a:off x="633051" y="21046534"/>
            <a:ext cx="30491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D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Delaware Joseph R. Biden, Jr. School of Public Policy &amp; Administration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B4999E-0A13-F24B-9572-01F6477B0589}"/>
              </a:ext>
            </a:extLst>
          </p:cNvPr>
          <p:cNvSpPr txBox="1"/>
          <p:nvPr/>
        </p:nvSpPr>
        <p:spPr>
          <a:xfrm>
            <a:off x="28873938" y="21046534"/>
            <a:ext cx="14419390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UDBidenSchool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bidenschool.udel.edu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A picture containing ax, drawing&#10;&#10;Description automatically generated">
            <a:extLst>
              <a:ext uri="{FF2B5EF4-FFF2-40B4-BE49-F238E27FC236}">
                <a16:creationId xmlns:a16="http://schemas.microsoft.com/office/drawing/2014/main" id="{ED1DFBA1-4DD4-F244-B079-2EFBCC38C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3324" y="21131466"/>
            <a:ext cx="1240144" cy="582992"/>
          </a:xfrm>
          <a:prstGeom prst="rect">
            <a:avLst/>
          </a:prstGeom>
        </p:spPr>
      </p:pic>
      <p:pic>
        <p:nvPicPr>
          <p:cNvPr id="23" name="Picture 22" descr="A picture containing knot, game&#10;&#10;Description automatically generated">
            <a:extLst>
              <a:ext uri="{FF2B5EF4-FFF2-40B4-BE49-F238E27FC236}">
                <a16:creationId xmlns:a16="http://schemas.microsoft.com/office/drawing/2014/main" id="{8472E861-A9DA-294B-828D-987ACC03D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2789" y="21178264"/>
            <a:ext cx="502088" cy="502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B8056E-E5A4-4042-B185-B5E9EA32A40B}"/>
              </a:ext>
            </a:extLst>
          </p:cNvPr>
          <p:cNvSpPr txBox="1"/>
          <p:nvPr/>
        </p:nvSpPr>
        <p:spPr>
          <a:xfrm>
            <a:off x="1160587" y="4975142"/>
            <a:ext cx="20187136" cy="919401"/>
          </a:xfrm>
          <a:prstGeom prst="roundRect">
            <a:avLst/>
          </a:prstGeom>
          <a:solidFill>
            <a:srgbClr val="FFDD31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4800" b="1" dirty="0">
                <a:solidFill>
                  <a:srgbClr val="006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F53FCA-2DA8-0F44-99C4-27A294D3CF2D}"/>
              </a:ext>
            </a:extLst>
          </p:cNvPr>
          <p:cNvSpPr txBox="1"/>
          <p:nvPr/>
        </p:nvSpPr>
        <p:spPr>
          <a:xfrm>
            <a:off x="1600201" y="6365632"/>
            <a:ext cx="18881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  <a:p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enim</a:t>
            </a:r>
            <a:r>
              <a:rPr lang="en-US" sz="2400" dirty="0"/>
              <a:t> non dolor cursus </a:t>
            </a:r>
            <a:r>
              <a:rPr lang="en-US" sz="2400" dirty="0" err="1"/>
              <a:t>ornare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vestibulum </a:t>
            </a:r>
            <a:r>
              <a:rPr lang="en-US" sz="2400" dirty="0" err="1"/>
              <a:t>erat</a:t>
            </a:r>
            <a:r>
              <a:rPr lang="en-US" sz="2400" dirty="0"/>
              <a:t> et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, vitae </a:t>
            </a:r>
            <a:r>
              <a:rPr lang="en-US" sz="2400" dirty="0" err="1"/>
              <a:t>consectetur</a:t>
            </a:r>
            <a:r>
              <a:rPr lang="en-US" sz="2400" dirty="0"/>
              <a:t> mi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dui </a:t>
            </a:r>
            <a:r>
              <a:rPr lang="en-US" sz="2400" dirty="0" err="1"/>
              <a:t>condimentum</a:t>
            </a:r>
            <a:r>
              <a:rPr lang="en-US" sz="2400" dirty="0"/>
              <a:t> fermentum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elit</a:t>
            </a:r>
            <a:r>
              <a:rPr lang="en-US" sz="2400" dirty="0"/>
              <a:t> et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vitae pharetra </a:t>
            </a:r>
            <a:r>
              <a:rPr lang="en-US" sz="2400" dirty="0" err="1"/>
              <a:t>velit</a:t>
            </a:r>
            <a:r>
              <a:rPr lang="en-US" sz="2400" dirty="0"/>
              <a:t> </a:t>
            </a:r>
            <a:r>
              <a:rPr lang="en-US" sz="2400" dirty="0" err="1"/>
              <a:t>nisl</a:t>
            </a:r>
            <a:r>
              <a:rPr lang="en-US" sz="2400" dirty="0"/>
              <a:t> sed </a:t>
            </a:r>
            <a:r>
              <a:rPr lang="en-US" sz="2400" dirty="0" err="1"/>
              <a:t>nulla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gravida </a:t>
            </a:r>
            <a:r>
              <a:rPr lang="en-US" sz="2400" dirty="0" err="1"/>
              <a:t>nulla</a:t>
            </a:r>
            <a:r>
              <a:rPr lang="en-US" sz="2400" dirty="0"/>
              <a:t> ipsum,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dapibus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gravida vitae. Integer a </a:t>
            </a:r>
            <a:r>
              <a:rPr lang="en-US" sz="2400" dirty="0" err="1"/>
              <a:t>iaculis</a:t>
            </a:r>
            <a:r>
              <a:rPr lang="en-US" sz="2400" dirty="0"/>
              <a:t> ipsum. Sed </a:t>
            </a:r>
            <a:r>
              <a:rPr lang="en-US" sz="2400" dirty="0" err="1"/>
              <a:t>hendrerit</a:t>
            </a:r>
            <a:r>
              <a:rPr lang="en-US" sz="2400" dirty="0"/>
              <a:t> semper mi, vitae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non.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036A66-2407-954A-9D0D-318D5E146982}"/>
              </a:ext>
            </a:extLst>
          </p:cNvPr>
          <p:cNvSpPr txBox="1"/>
          <p:nvPr/>
        </p:nvSpPr>
        <p:spPr>
          <a:xfrm>
            <a:off x="22842414" y="9239300"/>
            <a:ext cx="20187136" cy="919401"/>
          </a:xfrm>
          <a:prstGeom prst="roundRect">
            <a:avLst/>
          </a:prstGeom>
          <a:solidFill>
            <a:srgbClr val="00679B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 Headlines and Body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6F6B97-52EF-6E4B-B8D6-C41B9CF67674}"/>
              </a:ext>
            </a:extLst>
          </p:cNvPr>
          <p:cNvSpPr txBox="1"/>
          <p:nvPr/>
        </p:nvSpPr>
        <p:spPr>
          <a:xfrm>
            <a:off x="23325990" y="10539623"/>
            <a:ext cx="19048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  <a:p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enim</a:t>
            </a:r>
            <a:r>
              <a:rPr lang="en-US" sz="2400" dirty="0"/>
              <a:t> non dolor cursus </a:t>
            </a:r>
            <a:r>
              <a:rPr lang="en-US" sz="2400" dirty="0" err="1"/>
              <a:t>ornare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vestibulum </a:t>
            </a:r>
            <a:r>
              <a:rPr lang="en-US" sz="2400" dirty="0" err="1"/>
              <a:t>erat</a:t>
            </a:r>
            <a:r>
              <a:rPr lang="en-US" sz="2400" dirty="0"/>
              <a:t> et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, vitae </a:t>
            </a:r>
            <a:r>
              <a:rPr lang="en-US" sz="2400" dirty="0" err="1"/>
              <a:t>consectetur</a:t>
            </a:r>
            <a:r>
              <a:rPr lang="en-US" sz="2400" dirty="0"/>
              <a:t> mi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dui </a:t>
            </a:r>
            <a:r>
              <a:rPr lang="en-US" sz="2400" dirty="0" err="1"/>
              <a:t>condimentum</a:t>
            </a:r>
            <a:r>
              <a:rPr lang="en-US" sz="2400" dirty="0"/>
              <a:t> fermentum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elit</a:t>
            </a:r>
            <a:r>
              <a:rPr lang="en-US" sz="2400" dirty="0"/>
              <a:t> et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vitae pharetra </a:t>
            </a:r>
            <a:r>
              <a:rPr lang="en-US" sz="2400" dirty="0" err="1"/>
              <a:t>velit</a:t>
            </a:r>
            <a:r>
              <a:rPr lang="en-US" sz="2400" dirty="0"/>
              <a:t> </a:t>
            </a:r>
            <a:r>
              <a:rPr lang="en-US" sz="2400" dirty="0" err="1"/>
              <a:t>nisl</a:t>
            </a:r>
            <a:r>
              <a:rPr lang="en-US" sz="2400" dirty="0"/>
              <a:t> sed </a:t>
            </a:r>
            <a:r>
              <a:rPr lang="en-US" sz="2400" dirty="0" err="1"/>
              <a:t>nulla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gravida </a:t>
            </a:r>
            <a:r>
              <a:rPr lang="en-US" sz="2400" dirty="0" err="1"/>
              <a:t>nulla</a:t>
            </a:r>
            <a:r>
              <a:rPr lang="en-US" sz="2400" dirty="0"/>
              <a:t> ipsum,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dapibus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gravida vitae. Integer a </a:t>
            </a:r>
            <a:r>
              <a:rPr lang="en-US" sz="2400" dirty="0" err="1"/>
              <a:t>iaculis</a:t>
            </a:r>
            <a:r>
              <a:rPr lang="en-US" sz="2400" dirty="0"/>
              <a:t> ipsum. Sed </a:t>
            </a:r>
            <a:r>
              <a:rPr lang="en-US" sz="2400" dirty="0" err="1"/>
              <a:t>hendrerit</a:t>
            </a:r>
            <a:r>
              <a:rPr lang="en-US" sz="2400" dirty="0"/>
              <a:t> semper mi, vitae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non.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DE7910-9E17-4744-8197-5196D165ED03}"/>
              </a:ext>
            </a:extLst>
          </p:cNvPr>
          <p:cNvSpPr txBox="1"/>
          <p:nvPr/>
        </p:nvSpPr>
        <p:spPr>
          <a:xfrm>
            <a:off x="1160586" y="11662304"/>
            <a:ext cx="20187136" cy="919401"/>
          </a:xfrm>
          <a:prstGeom prst="roundRect">
            <a:avLst/>
          </a:prstGeom>
          <a:solidFill>
            <a:srgbClr val="00679B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 Headlines and Body 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84A11C-928B-BB47-AD44-082DF78F74C3}"/>
              </a:ext>
            </a:extLst>
          </p:cNvPr>
          <p:cNvSpPr txBox="1"/>
          <p:nvPr/>
        </p:nvSpPr>
        <p:spPr>
          <a:xfrm>
            <a:off x="10696180" y="13089462"/>
            <a:ext cx="1029575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enim</a:t>
            </a:r>
            <a:r>
              <a:rPr lang="en-US" sz="2400" dirty="0"/>
              <a:t> non dolor cursus </a:t>
            </a:r>
            <a:r>
              <a:rPr lang="en-US" sz="2400" dirty="0" err="1"/>
              <a:t>ornare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vestibulum </a:t>
            </a:r>
            <a:r>
              <a:rPr lang="en-US" sz="2400" dirty="0" err="1"/>
              <a:t>erat</a:t>
            </a:r>
            <a:r>
              <a:rPr lang="en-US" sz="2400" dirty="0"/>
              <a:t> et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, vitae </a:t>
            </a:r>
            <a:r>
              <a:rPr lang="en-US" sz="2400" dirty="0" err="1"/>
              <a:t>consectetur</a:t>
            </a:r>
            <a:r>
              <a:rPr lang="en-US" sz="2400" dirty="0"/>
              <a:t> mi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dui </a:t>
            </a:r>
            <a:r>
              <a:rPr lang="en-US" sz="2400" dirty="0" err="1"/>
              <a:t>condimentum</a:t>
            </a:r>
            <a:r>
              <a:rPr lang="en-US" sz="2400" dirty="0"/>
              <a:t> fermentum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elit</a:t>
            </a:r>
            <a:r>
              <a:rPr lang="en-US" sz="2400" dirty="0"/>
              <a:t> et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bibendum</a:t>
            </a:r>
            <a:r>
              <a:rPr lang="en-US" sz="2400" dirty="0"/>
              <a:t>,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vitae pharetra </a:t>
            </a:r>
            <a:r>
              <a:rPr lang="en-US" sz="2400" dirty="0" err="1"/>
              <a:t>velit</a:t>
            </a:r>
            <a:r>
              <a:rPr lang="en-US" sz="2400" dirty="0"/>
              <a:t> </a:t>
            </a:r>
            <a:r>
              <a:rPr lang="en-US" sz="2400" dirty="0" err="1"/>
              <a:t>nisl</a:t>
            </a:r>
            <a:r>
              <a:rPr lang="en-US" sz="2400" dirty="0"/>
              <a:t> sed </a:t>
            </a:r>
            <a:r>
              <a:rPr lang="en-US" sz="2400" dirty="0" err="1"/>
              <a:t>nulla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gravida </a:t>
            </a:r>
            <a:r>
              <a:rPr lang="en-US" sz="2400" dirty="0" err="1"/>
              <a:t>nulla</a:t>
            </a:r>
            <a:r>
              <a:rPr lang="en-US" sz="2400" dirty="0"/>
              <a:t> ipsum,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dapibus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gravida vitae. Integer a </a:t>
            </a:r>
            <a:r>
              <a:rPr lang="en-US" sz="2400" dirty="0" err="1"/>
              <a:t>iaculis</a:t>
            </a:r>
            <a:r>
              <a:rPr lang="en-US" sz="2400" dirty="0"/>
              <a:t> ipsum. Sed </a:t>
            </a:r>
            <a:r>
              <a:rPr lang="en-US" sz="2400" dirty="0" err="1"/>
              <a:t>hendrerit</a:t>
            </a:r>
            <a:r>
              <a:rPr lang="en-US" sz="2400" dirty="0"/>
              <a:t> semper mi, vitae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non.</a:t>
            </a:r>
          </a:p>
          <a:p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8887143-66C9-5542-A7DA-4930A32D27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2835710"/>
              </p:ext>
            </p:extLst>
          </p:nvPr>
        </p:nvGraphicFramePr>
        <p:xfrm>
          <a:off x="633051" y="13248233"/>
          <a:ext cx="9249836" cy="6092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8349D3B8-ADF7-8944-AE24-1815BAA335C8}"/>
              </a:ext>
            </a:extLst>
          </p:cNvPr>
          <p:cNvSpPr txBox="1"/>
          <p:nvPr/>
        </p:nvSpPr>
        <p:spPr>
          <a:xfrm>
            <a:off x="22842414" y="14998202"/>
            <a:ext cx="20187135" cy="919401"/>
          </a:xfrm>
          <a:prstGeom prst="roundRect">
            <a:avLst/>
          </a:prstGeom>
          <a:solidFill>
            <a:srgbClr val="FFDD3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solidFill>
                  <a:srgbClr val="006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362B7C-3E7E-1041-B66E-83505BCC01DE}"/>
              </a:ext>
            </a:extLst>
          </p:cNvPr>
          <p:cNvSpPr txBox="1"/>
          <p:nvPr/>
        </p:nvSpPr>
        <p:spPr>
          <a:xfrm>
            <a:off x="23325990" y="16298525"/>
            <a:ext cx="18745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1DCFF1-F0DE-A748-9029-8E8C9BAC5532}"/>
              </a:ext>
            </a:extLst>
          </p:cNvPr>
          <p:cNvSpPr txBox="1"/>
          <p:nvPr/>
        </p:nvSpPr>
        <p:spPr>
          <a:xfrm>
            <a:off x="1160588" y="3110235"/>
            <a:ext cx="30491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D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JOHANNA DOE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338E4F-8622-F448-AFEF-763B03CE98B5}"/>
              </a:ext>
            </a:extLst>
          </p:cNvPr>
          <p:cNvSpPr txBox="1"/>
          <p:nvPr/>
        </p:nvSpPr>
        <p:spPr>
          <a:xfrm>
            <a:off x="30745659" y="19568367"/>
            <a:ext cx="12010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Acknowledgements: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in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dictum. Integer </a:t>
            </a:r>
            <a:r>
              <a:rPr lang="en-US" dirty="0" err="1"/>
              <a:t>placerat</a:t>
            </a:r>
            <a:r>
              <a:rPr lang="en-US" dirty="0"/>
              <a:t> vel magna id </a:t>
            </a:r>
            <a:r>
              <a:rPr lang="en-US" dirty="0" err="1"/>
              <a:t>placerat</a:t>
            </a:r>
            <a:r>
              <a:rPr lang="en-US" dirty="0"/>
              <a:t>. Sed non </a:t>
            </a:r>
            <a:r>
              <a:rPr lang="en-US" dirty="0" err="1"/>
              <a:t>justo</a:t>
            </a:r>
            <a:r>
              <a:rPr lang="en-US" dirty="0"/>
              <a:t> libero. Vestibulum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pulvinar 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FC40AA-94A2-944B-BE41-7A00590778F4}"/>
              </a:ext>
            </a:extLst>
          </p:cNvPr>
          <p:cNvSpPr txBox="1"/>
          <p:nvPr/>
        </p:nvSpPr>
        <p:spPr>
          <a:xfrm>
            <a:off x="22842414" y="4923332"/>
            <a:ext cx="20187136" cy="919401"/>
          </a:xfrm>
          <a:prstGeom prst="roundRect">
            <a:avLst/>
          </a:prstGeom>
          <a:solidFill>
            <a:srgbClr val="00679B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 Headlines and Body 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73DD04-1169-EE4E-B21E-E260DC59800E}"/>
              </a:ext>
            </a:extLst>
          </p:cNvPr>
          <p:cNvSpPr txBox="1"/>
          <p:nvPr/>
        </p:nvSpPr>
        <p:spPr>
          <a:xfrm>
            <a:off x="23325990" y="6223655"/>
            <a:ext cx="19048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in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blandit</a:t>
            </a:r>
            <a:r>
              <a:rPr lang="en-US" sz="2400" dirty="0"/>
              <a:t> dictum. Integer </a:t>
            </a:r>
            <a:r>
              <a:rPr lang="en-US" sz="2400" dirty="0" err="1"/>
              <a:t>placerat</a:t>
            </a:r>
            <a:r>
              <a:rPr lang="en-US" sz="2400" dirty="0"/>
              <a:t> vel magna id </a:t>
            </a:r>
            <a:r>
              <a:rPr lang="en-US" sz="2400" dirty="0" err="1"/>
              <a:t>placerat</a:t>
            </a:r>
            <a:r>
              <a:rPr lang="en-US" sz="2400" dirty="0"/>
              <a:t>. Sed non </a:t>
            </a:r>
            <a:r>
              <a:rPr lang="en-US" sz="2400" dirty="0" err="1"/>
              <a:t>justo</a:t>
            </a:r>
            <a:r>
              <a:rPr lang="en-US" sz="2400" dirty="0"/>
              <a:t> libero. Vestibulum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pulvinar in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Nunc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vitae </a:t>
            </a:r>
            <a:r>
              <a:rPr lang="en-US" sz="2400" dirty="0" err="1"/>
              <a:t>ultrices</a:t>
            </a:r>
            <a:r>
              <a:rPr lang="en-US" sz="2400" dirty="0"/>
              <a:t> id, </a:t>
            </a:r>
            <a:r>
              <a:rPr lang="en-US" sz="2400" dirty="0" err="1"/>
              <a:t>elementum</a:t>
            </a:r>
            <a:r>
              <a:rPr lang="en-US" sz="2400" dirty="0"/>
              <a:t> non ligula. </a:t>
            </a:r>
            <a:r>
              <a:rPr lang="en-US" sz="2400" dirty="0" err="1"/>
              <a:t>Vivamus</a:t>
            </a:r>
            <a:r>
              <a:rPr lang="en-US" sz="2400" dirty="0"/>
              <a:t> in pharetra </a:t>
            </a:r>
            <a:r>
              <a:rPr lang="en-US" sz="2400" dirty="0" err="1"/>
              <a:t>purus</a:t>
            </a:r>
            <a:r>
              <a:rPr lang="en-US" sz="2400" dirty="0"/>
              <a:t>, a semper </a:t>
            </a:r>
            <a:r>
              <a:rPr lang="en-US" sz="2400" dirty="0" err="1"/>
              <a:t>lectus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rutrum</a:t>
            </a:r>
            <a:r>
              <a:rPr lang="en-US" sz="2400" dirty="0"/>
              <a:t> ligula,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 dui </a:t>
            </a:r>
            <a:r>
              <a:rPr lang="en-US" sz="2400" dirty="0" err="1"/>
              <a:t>tempor</a:t>
            </a:r>
            <a:r>
              <a:rPr lang="en-US" sz="2400" dirty="0"/>
              <a:t> vitae. Morbi vitae convallis </a:t>
            </a:r>
            <a:r>
              <a:rPr lang="en-US" sz="2400" dirty="0" err="1"/>
              <a:t>nibh</a:t>
            </a:r>
            <a:r>
              <a:rPr lang="en-US" sz="2400" dirty="0"/>
              <a:t>, ac convallis ipsum.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ultrices</a:t>
            </a:r>
            <a:r>
              <a:rPr lang="en-US" sz="2400" dirty="0"/>
              <a:t>, in </a:t>
            </a:r>
            <a:r>
              <a:rPr lang="en-US" sz="2400" dirty="0" err="1"/>
              <a:t>porttitor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Ut </a:t>
            </a:r>
            <a:r>
              <a:rPr lang="en-US" sz="2400" dirty="0" err="1"/>
              <a:t>efficitur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ante, sed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eleifend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ipsum.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, dictum </a:t>
            </a:r>
            <a:r>
              <a:rPr lang="en-US" sz="2400" dirty="0" err="1"/>
              <a:t>quis</a:t>
            </a:r>
            <a:r>
              <a:rPr lang="en-US" sz="2400" dirty="0"/>
              <a:t> lorem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molestie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. Ut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 </a:t>
            </a:r>
            <a:r>
              <a:rPr lang="en-US" sz="2400" dirty="0" err="1"/>
              <a:t>ornare</a:t>
            </a:r>
            <a:r>
              <a:rPr lang="en-US" sz="2400" dirty="0"/>
              <a:t>, </a:t>
            </a:r>
            <a:r>
              <a:rPr lang="en-US" sz="2400" dirty="0" err="1"/>
              <a:t>faucibus</a:t>
            </a:r>
            <a:r>
              <a:rPr lang="en-US" sz="2400" dirty="0"/>
              <a:t> magna </a:t>
            </a:r>
            <a:r>
              <a:rPr lang="en-US" sz="2400" dirty="0" err="1"/>
              <a:t>eu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, et </a:t>
            </a:r>
            <a:r>
              <a:rPr lang="en-US" sz="2400" dirty="0" err="1"/>
              <a:t>malesuada</a:t>
            </a:r>
            <a:r>
              <a:rPr lang="en-US" sz="2400" dirty="0"/>
              <a:t> magna </a:t>
            </a:r>
            <a:r>
              <a:rPr lang="en-US" sz="2400" dirty="0" err="1"/>
              <a:t>rhoncus</a:t>
            </a:r>
            <a:r>
              <a:rPr lang="en-US" sz="2400" dirty="0"/>
              <a:t> in. 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dictum.</a:t>
            </a:r>
          </a:p>
        </p:txBody>
      </p:sp>
    </p:spTree>
    <p:extLst>
      <p:ext uri="{BB962C8B-B14F-4D97-AF65-F5344CB8AC3E}">
        <p14:creationId xmlns:p14="http://schemas.microsoft.com/office/powerpoint/2010/main" val="35959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0AAB0E16EFBC4FA21EC927082305A7" ma:contentTypeVersion="2" ma:contentTypeDescription="Create a new document." ma:contentTypeScope="" ma:versionID="8eb511b8a66fbf77207dbe57fe32208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3f5c6c4b4da1e8139fafb7bd867a78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AE37E9D-E3C6-4767-AEFE-7FD336519940}"/>
</file>

<file path=customXml/itemProps2.xml><?xml version="1.0" encoding="utf-8"?>
<ds:datastoreItem xmlns:ds="http://schemas.openxmlformats.org/officeDocument/2006/customXml" ds:itemID="{147CB545-C290-4CF8-AF08-4D68B648B6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CDCCD-D7D9-4C92-B345-22DF5A45D0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2397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Emory, Lukas</dc:creator>
  <cp:lastModifiedBy>Bruch, Sarah</cp:lastModifiedBy>
  <cp:revision>6</cp:revision>
  <dcterms:created xsi:type="dcterms:W3CDTF">2020-03-12T14:31:48Z</dcterms:created>
  <dcterms:modified xsi:type="dcterms:W3CDTF">2020-03-16T19:15:23Z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0x0101007E0AAB0E16EFBC4FA21EC927082305A7</vt:lpwstr>
  </property>
</Properties>
</file>