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264" r:id="rId6"/>
    <p:sldId id="263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68"/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/>
    <p:restoredTop sz="94665"/>
  </p:normalViewPr>
  <p:slideViewPr>
    <p:cSldViewPr snapToObjects="1">
      <p:cViewPr varScale="1">
        <p:scale>
          <a:sx n="107" d="100"/>
          <a:sy n="107" d="100"/>
        </p:scale>
        <p:origin x="763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7F6B14-02C3-FA48-9AD8-BC40B9932E40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DF48EB-AF42-F847-9E8D-0E967D0589AD}"/>
              </a:ext>
            </a:extLst>
          </p:cNvPr>
          <p:cNvSpPr txBox="1"/>
          <p:nvPr userDrawn="1"/>
        </p:nvSpPr>
        <p:spPr>
          <a:xfrm>
            <a:off x="457200" y="209550"/>
            <a:ext cx="518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11A54-02C2-DF4A-91B2-E37A49B5F349}"/>
              </a:ext>
            </a:extLst>
          </p:cNvPr>
          <p:cNvSpPr txBox="1"/>
          <p:nvPr userDrawn="1"/>
        </p:nvSpPr>
        <p:spPr>
          <a:xfrm>
            <a:off x="5622403" y="447675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Joseph R. Biden, Jr. School of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Public Policy &amp;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459580"/>
            <a:ext cx="2514600" cy="664369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0"/>
            <a:ext cx="5486400" cy="363616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200150"/>
            <a:ext cx="2514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795F26-1B5C-E14C-9835-40DD734E839E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4950"/>
            <a:ext cx="8229600" cy="2651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B0737A-BB04-C24E-B2A9-9A88A223DBDF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18930" y="515937"/>
            <a:ext cx="2057400" cy="3579813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15937"/>
            <a:ext cx="6019800" cy="357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8D8AA0-7B9E-7647-9621-90265FB4FE02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28A5-D74C-9248-B723-0EC6CD7F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D3F0E5-F90F-A249-BD8F-D10B427BA56A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2651125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D2CFCE-B136-3047-8782-7A5833593C35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77691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5255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7D1954-0F85-9F47-A060-E43B329F1146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EEB876-1AFD-2C4F-BF30-D9BDF2CC5084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4350"/>
            <a:ext cx="4040188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825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14350"/>
            <a:ext cx="4041775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8825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28767B-670F-994D-B448-E4697C41BD45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2789BB-6FB9-6048-BD9A-B85B265B322E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6FCEAF-F38C-2C46-9C80-A60242BD9918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8150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38151"/>
            <a:ext cx="5111750" cy="3657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28750"/>
            <a:ext cx="3008313" cy="2667001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0B71D-FA9D-ED45-8797-4C66684A2D3F}"/>
              </a:ext>
            </a:extLst>
          </p:cNvPr>
          <p:cNvSpPr txBox="1"/>
          <p:nvPr userDrawn="1"/>
        </p:nvSpPr>
        <p:spPr>
          <a:xfrm>
            <a:off x="1828800" y="4629150"/>
            <a:ext cx="662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Biden School of Public Policy &amp; Administration | </a:t>
            </a:r>
            <a:r>
              <a:rPr lang="en-US" sz="1400" b="1" dirty="0" err="1">
                <a:solidFill>
                  <a:schemeClr val="bg1"/>
                </a:solidFill>
              </a:rPr>
              <a:t>www.bidenschool.udel.edu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ED50-74FC-0147-A9E5-F72850CDDD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i="1" dirty="0">
                <a:solidFill>
                  <a:schemeClr val="bg1">
                    <a:lumMod val="95000"/>
                  </a:schemeClr>
                </a:solidFill>
              </a:rPr>
              <a:t>Presentation Title</a:t>
            </a:r>
            <a:br>
              <a:rPr lang="en-US" sz="4000" i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4000" b="1" dirty="0">
                <a:solidFill>
                  <a:schemeClr val="bg1">
                    <a:lumMod val="95000"/>
                  </a:schemeClr>
                </a:solidFill>
              </a:rPr>
              <a:t>Here</a:t>
            </a:r>
            <a:br>
              <a:rPr lang="en-US" dirty="0">
                <a:solidFill>
                  <a:schemeClr val="bg1">
                    <a:lumMod val="95000"/>
                  </a:schemeClr>
                </a:solidFill>
              </a:rPr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790950"/>
            <a:ext cx="6400800" cy="438150"/>
          </a:xfrm>
        </p:spPr>
        <p:txBody>
          <a:bodyPr>
            <a:normAutofit/>
          </a:bodyPr>
          <a:lstStyle/>
          <a:p>
            <a:r>
              <a:rPr lang="en-US" sz="2100" dirty="0">
                <a:solidFill>
                  <a:schemeClr val="bg1">
                    <a:lumMod val="95000"/>
                  </a:schemeClr>
                </a:solidFill>
              </a:rPr>
              <a:t>Author Name</a:t>
            </a:r>
          </a:p>
          <a:p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57350" y="1597819"/>
            <a:ext cx="5829300" cy="110251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 defTabSz="342900" fontAlgn="auto">
              <a:spcAft>
                <a:spcPts val="0"/>
              </a:spcAft>
              <a:defRPr/>
            </a:pPr>
            <a:endParaRPr lang="en-US" sz="3600" dirty="0">
              <a:solidFill>
                <a:schemeClr val="bg1"/>
              </a:solidFill>
              <a:latin typeface="Trebuchet MS"/>
              <a:ea typeface="+mj-ea"/>
              <a:cs typeface="Trebuchet M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71700" y="2914650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algn="ctr" defTabSz="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100" dirty="0">
              <a:solidFill>
                <a:schemeClr val="tx2">
                  <a:lumMod val="20000"/>
                  <a:lumOff val="80000"/>
                </a:schemeClr>
              </a:solidFill>
              <a:latin typeface="Trebuchet MS"/>
              <a:ea typeface="+mn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1038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3FEDC-6C8E-BD42-B5A2-7F91236F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105798-F4E1-794A-B964-3DE25714092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-762000" y="4705350"/>
            <a:ext cx="2133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8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95350"/>
            <a:ext cx="5943600" cy="2514600"/>
          </a:xfrm>
        </p:spPr>
        <p:txBody>
          <a:bodyPr numCol="1">
            <a:noAutofit/>
          </a:bodyPr>
          <a:lstStyle/>
          <a:p>
            <a:pPr marL="342900" lvl="1" indent="0">
              <a:lnSpc>
                <a:spcPct val="50000"/>
              </a:lnSpc>
              <a:spcBef>
                <a:spcPts val="882"/>
              </a:spcBef>
              <a:buNone/>
            </a:pPr>
            <a:endParaRPr lang="en-US" sz="2400" b="1" dirty="0">
              <a:solidFill>
                <a:schemeClr val="tx2"/>
              </a:solidFill>
            </a:endParaRPr>
          </a:p>
          <a:p>
            <a:pPr marL="342900" lvl="1" indent="0">
              <a:lnSpc>
                <a:spcPct val="50000"/>
              </a:lnSpc>
              <a:spcBef>
                <a:spcPts val="882"/>
              </a:spcBef>
              <a:buNone/>
            </a:pPr>
            <a:r>
              <a:rPr lang="en-US" sz="2200" b="1" dirty="0">
                <a:solidFill>
                  <a:schemeClr val="tx2"/>
                </a:solidFill>
              </a:rPr>
              <a:t>Your Name</a:t>
            </a:r>
          </a:p>
          <a:p>
            <a:pPr marL="400050" lvl="1" indent="0">
              <a:buNone/>
            </a:pPr>
            <a:r>
              <a:rPr lang="en-US" dirty="0">
                <a:solidFill>
                  <a:schemeClr val="tx2"/>
                </a:solidFill>
              </a:rPr>
              <a:t>Your Title</a:t>
            </a:r>
          </a:p>
          <a:p>
            <a:pPr marL="400050" lvl="1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Biden School of Public Policy &amp; Administration</a:t>
            </a:r>
            <a:endParaRPr lang="en-US" sz="900" dirty="0">
              <a:solidFill>
                <a:schemeClr val="tx2"/>
              </a:solidFill>
            </a:endParaRPr>
          </a:p>
          <a:p>
            <a:pPr marL="342900" lvl="1" indent="0">
              <a:lnSpc>
                <a:spcPct val="50000"/>
              </a:lnSpc>
              <a:spcBef>
                <a:spcPts val="882"/>
              </a:spcBef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42900" lvl="1" indent="0">
              <a:spcBef>
                <a:spcPts val="882"/>
              </a:spcBef>
              <a:buNone/>
            </a:pPr>
            <a:r>
              <a:rPr lang="en-US" sz="2000" dirty="0" err="1">
                <a:solidFill>
                  <a:schemeClr val="tx2"/>
                </a:solidFill>
              </a:rPr>
              <a:t>youremail@udel.edu</a:t>
            </a:r>
            <a:r>
              <a:rPr lang="en-US" sz="2000" dirty="0">
                <a:solidFill>
                  <a:schemeClr val="tx2"/>
                </a:solidFill>
              </a:rPr>
              <a:t> | 302-831-xxxx </a:t>
            </a:r>
          </a:p>
          <a:p>
            <a:pPr marL="342900" lvl="1" indent="0">
              <a:spcBef>
                <a:spcPts val="882"/>
              </a:spcBef>
              <a:buNone/>
            </a:pPr>
            <a:r>
              <a:rPr lang="en-US" sz="2000" dirty="0" err="1">
                <a:solidFill>
                  <a:schemeClr val="tx2"/>
                </a:solidFill>
              </a:rPr>
              <a:t>www.bidenschool.udel.edu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C64E-1929-764D-B3E4-C468550F551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3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0AAB0E16EFBC4FA21EC927082305A7" ma:contentTypeVersion="2" ma:contentTypeDescription="Create a new document." ma:contentTypeScope="" ma:versionID="8eb511b8a66fbf77207dbe57fe32208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3f5c6c4b4da1e8139fafb7bd867a78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17D146-32B9-480E-8C8D-B0F856B3D315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sharepoint/v3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EE1409A-228A-4580-985A-550DA66C6B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133AE0-D29B-482C-8365-408F3FF87B30}"/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32</Words>
  <Application>Microsoft Office PowerPoint</Application>
  <PresentationFormat>On-screen Show (16:9)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 Neue</vt:lpstr>
      <vt:lpstr>Trebuchet MS</vt:lpstr>
      <vt:lpstr>Office Theme</vt:lpstr>
      <vt:lpstr>Presentation Title Here 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 PowerPoint Template 2018</dc:title>
  <dc:creator>Gail Armstrong</dc:creator>
  <cp:lastModifiedBy>Bruch, Sarah K</cp:lastModifiedBy>
  <cp:revision>83</cp:revision>
  <dcterms:created xsi:type="dcterms:W3CDTF">2014-12-16T17:00:44Z</dcterms:created>
  <dcterms:modified xsi:type="dcterms:W3CDTF">2019-09-06T20:58:26Z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0x0101007E0AAB0E16EFBC4FA21EC927082305A7</vt:lpwstr>
  </property>
</Properties>
</file>