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1" r:id="rId5"/>
    <p:sldId id="263" r:id="rId6"/>
    <p:sldId id="262" r:id="rId7"/>
  </p:sldIdLst>
  <p:sldSz cx="6858000" cy="51435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9"/>
    <p:restoredTop sz="94665"/>
  </p:normalViewPr>
  <p:slideViewPr>
    <p:cSldViewPr snapToObjects="1">
      <p:cViewPr varScale="1">
        <p:scale>
          <a:sx n="107" d="100"/>
          <a:sy n="107" d="100"/>
        </p:scale>
        <p:origin x="1488" y="8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4A5D669-C141-B043-B3D4-9FEB634A2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F96067D-111C-5848-88D6-711B27AA9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2C793A-8016-4F4F-91F9-24FAF51671C8}"/>
              </a:ext>
            </a:extLst>
          </p:cNvPr>
          <p:cNvSpPr txBox="1"/>
          <p:nvPr userDrawn="1"/>
        </p:nvSpPr>
        <p:spPr>
          <a:xfrm>
            <a:off x="228600" y="209550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DA33CC-92A8-2E49-8A7A-7D14454F96D7}"/>
              </a:ext>
            </a:extLst>
          </p:cNvPr>
          <p:cNvSpPr txBox="1"/>
          <p:nvPr userDrawn="1"/>
        </p:nvSpPr>
        <p:spPr>
          <a:xfrm>
            <a:off x="4191000" y="455295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</a:rPr>
              <a:t>Joseph R. Biden, Jr. School of Public Policy &amp;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04168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59581"/>
            <a:ext cx="1885950" cy="664369"/>
          </a:xfr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459581"/>
            <a:ext cx="4114800" cy="363616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00151"/>
            <a:ext cx="188595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4A66D-446A-AB4E-963E-F89DCE4D96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4705350"/>
            <a:ext cx="4191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28669E-1C35-5643-A9ED-F4FBB3997938}"/>
              </a:ext>
            </a:extLst>
          </p:cNvPr>
          <p:cNvSpPr txBox="1"/>
          <p:nvPr userDrawn="1"/>
        </p:nvSpPr>
        <p:spPr>
          <a:xfrm>
            <a:off x="2904671" y="4629150"/>
            <a:ext cx="31913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chemeClr val="bg1"/>
                </a:solidFill>
              </a:rPr>
              <a:t>Biden School of Public Policy &amp; Administration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err="1">
                <a:solidFill>
                  <a:schemeClr val="bg1"/>
                </a:solidFill>
              </a:rPr>
              <a:t>www.bidenschool.udel.edu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76250"/>
            <a:ext cx="61722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04951"/>
            <a:ext cx="6172200" cy="2651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45A76C-6D99-4B40-8761-2FE595E604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4705350"/>
            <a:ext cx="4191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6B0601-A01C-1347-B561-9DB323241356}"/>
              </a:ext>
            </a:extLst>
          </p:cNvPr>
          <p:cNvSpPr txBox="1"/>
          <p:nvPr userDrawn="1"/>
        </p:nvSpPr>
        <p:spPr>
          <a:xfrm>
            <a:off x="2904671" y="4629150"/>
            <a:ext cx="31913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chemeClr val="bg1"/>
                </a:solidFill>
              </a:rPr>
              <a:t>Biden School of Public Policy &amp; Administration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err="1">
                <a:solidFill>
                  <a:schemeClr val="bg1"/>
                </a:solidFill>
              </a:rPr>
              <a:t>www.bidenschool.udel.edu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4964198" y="515938"/>
            <a:ext cx="1543050" cy="3579813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515938"/>
            <a:ext cx="4514850" cy="357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6834EE-E824-934D-92CE-42CC35F1C7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4705350"/>
            <a:ext cx="4191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CC492D-B5D9-1441-8834-D8812CBB1456}"/>
              </a:ext>
            </a:extLst>
          </p:cNvPr>
          <p:cNvSpPr txBox="1"/>
          <p:nvPr userDrawn="1"/>
        </p:nvSpPr>
        <p:spPr>
          <a:xfrm>
            <a:off x="2904671" y="4629150"/>
            <a:ext cx="31913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chemeClr val="bg1"/>
                </a:solidFill>
              </a:rPr>
              <a:t>Biden School of Public Policy &amp; Administration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err="1">
                <a:solidFill>
                  <a:schemeClr val="bg1"/>
                </a:solidFill>
              </a:rPr>
              <a:t>www.bidenschool.udel.edu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0F296-1721-3845-894F-CA522567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6AC7FE-76EA-6D49-B145-4956DCEF8B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D51C8B-A4DF-F941-9078-B53362D5B3DD}"/>
              </a:ext>
            </a:extLst>
          </p:cNvPr>
          <p:cNvSpPr txBox="1"/>
          <p:nvPr userDrawn="1"/>
        </p:nvSpPr>
        <p:spPr>
          <a:xfrm>
            <a:off x="228600" y="209550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81BC78-EB9E-C740-910A-09E33909B933}"/>
              </a:ext>
            </a:extLst>
          </p:cNvPr>
          <p:cNvSpPr txBox="1"/>
          <p:nvPr userDrawn="1"/>
        </p:nvSpPr>
        <p:spPr>
          <a:xfrm>
            <a:off x="4191000" y="455295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</a:rPr>
              <a:t>Joseph R. Biden, Jr. School of Public Policy &amp;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94624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43051"/>
            <a:ext cx="6172200" cy="2651125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4705350"/>
            <a:ext cx="4191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A18F28-3C56-A44B-98BA-B14C07BEC638}"/>
              </a:ext>
            </a:extLst>
          </p:cNvPr>
          <p:cNvSpPr txBox="1"/>
          <p:nvPr userDrawn="1"/>
        </p:nvSpPr>
        <p:spPr>
          <a:xfrm>
            <a:off x="-3768634" y="209550"/>
            <a:ext cx="9178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</a:rPr>
              <a:t>www.sppa.udel.edu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CC86B8-11FC-5140-9D68-C7B7633A2C37}"/>
              </a:ext>
            </a:extLst>
          </p:cNvPr>
          <p:cNvSpPr txBox="1"/>
          <p:nvPr userDrawn="1"/>
        </p:nvSpPr>
        <p:spPr>
          <a:xfrm>
            <a:off x="2904671" y="4629150"/>
            <a:ext cx="31913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chemeClr val="bg1"/>
                </a:solidFill>
              </a:rPr>
              <a:t>Biden School of Public Policy &amp; Administration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err="1">
                <a:solidFill>
                  <a:schemeClr val="bg1"/>
                </a:solidFill>
              </a:rPr>
              <a:t>www.bidenschool.udel.edu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2477691"/>
            <a:ext cx="5829300" cy="1021556"/>
          </a:xfrm>
        </p:spPr>
        <p:txBody>
          <a:bodyPr anchor="t">
            <a:normAutofit/>
          </a:bodyPr>
          <a:lstStyle>
            <a:lvl1pPr algn="l">
              <a:defRPr sz="2400" b="1" cap="all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1352550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1287D7-73E6-5344-BB0F-5E46214EAA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4705350"/>
            <a:ext cx="4191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AC0320-9411-B341-8009-B7302B0AFC53}"/>
              </a:ext>
            </a:extLst>
          </p:cNvPr>
          <p:cNvSpPr txBox="1"/>
          <p:nvPr userDrawn="1"/>
        </p:nvSpPr>
        <p:spPr>
          <a:xfrm>
            <a:off x="2904671" y="4629150"/>
            <a:ext cx="31913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chemeClr val="bg1"/>
                </a:solidFill>
              </a:rPr>
              <a:t>Biden School of Public Policy &amp; Administration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err="1">
                <a:solidFill>
                  <a:schemeClr val="bg1"/>
                </a:solidFill>
              </a:rPr>
              <a:t>www.bidenschool.udel.edu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85851"/>
            <a:ext cx="3028950" cy="310872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085851"/>
            <a:ext cx="3028950" cy="310872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FF358-8CCB-0843-9180-7295F5FCF4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4705350"/>
            <a:ext cx="4191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32A799-F123-384B-B574-51B4AC811BAD}"/>
              </a:ext>
            </a:extLst>
          </p:cNvPr>
          <p:cNvSpPr txBox="1"/>
          <p:nvPr userDrawn="1"/>
        </p:nvSpPr>
        <p:spPr>
          <a:xfrm>
            <a:off x="2904671" y="4629150"/>
            <a:ext cx="31913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chemeClr val="bg1"/>
                </a:solidFill>
              </a:rPr>
              <a:t>Biden School of Public Policy &amp; Administration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err="1">
                <a:solidFill>
                  <a:schemeClr val="bg1"/>
                </a:solidFill>
              </a:rPr>
              <a:t>www.bidenschool.udel.edu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514350"/>
            <a:ext cx="3030141" cy="7739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288255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514350"/>
            <a:ext cx="3031331" cy="7739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288255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02AE94E-F626-054E-B68A-6AE6E2A946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4705350"/>
            <a:ext cx="4191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1B26FB-E72A-B845-96ED-C8D0339BF60C}"/>
              </a:ext>
            </a:extLst>
          </p:cNvPr>
          <p:cNvSpPr txBox="1"/>
          <p:nvPr userDrawn="1"/>
        </p:nvSpPr>
        <p:spPr>
          <a:xfrm>
            <a:off x="2904671" y="4629150"/>
            <a:ext cx="31913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chemeClr val="bg1"/>
                </a:solidFill>
              </a:rPr>
              <a:t>Biden School of Public Policy &amp; Administration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err="1">
                <a:solidFill>
                  <a:schemeClr val="bg1"/>
                </a:solidFill>
              </a:rPr>
              <a:t>www.bidenschool.udel.edu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98E0734-AC19-0A40-AEA4-CF7542CB04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4705350"/>
            <a:ext cx="4191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996A61-EBBA-2448-B248-CB9018BA1657}"/>
              </a:ext>
            </a:extLst>
          </p:cNvPr>
          <p:cNvSpPr txBox="1"/>
          <p:nvPr userDrawn="1"/>
        </p:nvSpPr>
        <p:spPr>
          <a:xfrm>
            <a:off x="2904671" y="4629150"/>
            <a:ext cx="31913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chemeClr val="bg1"/>
                </a:solidFill>
              </a:rPr>
              <a:t>Biden School of Public Policy &amp; Administration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err="1">
                <a:solidFill>
                  <a:schemeClr val="bg1"/>
                </a:solidFill>
              </a:rPr>
              <a:t>www.bidenschool.udel.edu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7B5EDC3-7D5C-BD4C-A0FD-E61C915DFC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4705350"/>
            <a:ext cx="4191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BB10DE-8A29-B245-9193-39A5C76A9063}"/>
              </a:ext>
            </a:extLst>
          </p:cNvPr>
          <p:cNvSpPr txBox="1"/>
          <p:nvPr userDrawn="1"/>
        </p:nvSpPr>
        <p:spPr>
          <a:xfrm>
            <a:off x="2904671" y="4629150"/>
            <a:ext cx="31913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chemeClr val="bg1"/>
                </a:solidFill>
              </a:rPr>
              <a:t>Biden School of Public Policy &amp; Administration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err="1">
                <a:solidFill>
                  <a:schemeClr val="bg1"/>
                </a:solidFill>
              </a:rPr>
              <a:t>www.bidenschool.udel.edu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438150"/>
            <a:ext cx="2256235" cy="871538"/>
          </a:xfr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438151"/>
            <a:ext cx="3833813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428751"/>
            <a:ext cx="2256235" cy="2667001"/>
          </a:xfr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B06FA-9A03-2242-97E6-CAA8FD7C25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4705350"/>
            <a:ext cx="4191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8E7260-6B0D-1240-A0E2-1EBB0F2B952B}"/>
              </a:ext>
            </a:extLst>
          </p:cNvPr>
          <p:cNvSpPr txBox="1"/>
          <p:nvPr userDrawn="1"/>
        </p:nvSpPr>
        <p:spPr>
          <a:xfrm>
            <a:off x="2904671" y="4629150"/>
            <a:ext cx="31913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chemeClr val="bg1"/>
                </a:solidFill>
              </a:rPr>
              <a:t>Biden School of Public Policy &amp; Administration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err="1">
                <a:solidFill>
                  <a:schemeClr val="bg1"/>
                </a:solidFill>
              </a:rPr>
              <a:t>www.bidenschool.udel.edu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914400"/>
            <a:ext cx="6172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1943101"/>
            <a:ext cx="6172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Helvetica Neue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5C136-A0DC-314D-A1EA-C9855330DA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1FD51-C858-864F-9609-067A78D5CE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7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18ED6-43E1-7B4C-B2F0-564CB74DA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5B1CA-5E9E-0548-B2A7-AA9B310A8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75802-DB9D-7E48-B734-8B318BA96B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20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C8D08-3DC2-7C4E-A408-5B2D7EBEF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lnSpc>
                <a:spcPct val="50000"/>
              </a:lnSpc>
              <a:spcBef>
                <a:spcPts val="882"/>
              </a:spcBef>
              <a:buNone/>
            </a:pPr>
            <a:endParaRPr lang="en-US" sz="2400" b="1" dirty="0">
              <a:solidFill>
                <a:schemeClr val="tx2"/>
              </a:solidFill>
            </a:endParaRPr>
          </a:p>
          <a:p>
            <a:pPr marL="342900" lvl="1" indent="0">
              <a:lnSpc>
                <a:spcPct val="50000"/>
              </a:lnSpc>
              <a:spcBef>
                <a:spcPts val="882"/>
              </a:spcBef>
              <a:buNone/>
            </a:pPr>
            <a:r>
              <a:rPr lang="en-US" sz="2200" b="1" dirty="0">
                <a:solidFill>
                  <a:schemeClr val="tx2"/>
                </a:solidFill>
              </a:rPr>
              <a:t>Your Name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tx2"/>
                </a:solidFill>
              </a:rPr>
              <a:t>Your Title</a:t>
            </a:r>
          </a:p>
          <a:p>
            <a:pPr marL="400050" lvl="1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Biden School of Public Policy &amp; Administration</a:t>
            </a:r>
            <a:endParaRPr lang="en-US" sz="900" dirty="0">
              <a:solidFill>
                <a:schemeClr val="tx2"/>
              </a:solidFill>
            </a:endParaRPr>
          </a:p>
          <a:p>
            <a:pPr marL="342900" lvl="1" indent="0">
              <a:lnSpc>
                <a:spcPct val="50000"/>
              </a:lnSpc>
              <a:spcBef>
                <a:spcPts val="882"/>
              </a:spcBef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342900" lvl="1" indent="0">
              <a:spcBef>
                <a:spcPts val="882"/>
              </a:spcBef>
              <a:buNone/>
            </a:pPr>
            <a:r>
              <a:rPr lang="en-US" sz="2000" dirty="0" err="1">
                <a:solidFill>
                  <a:schemeClr val="tx2"/>
                </a:solidFill>
              </a:rPr>
              <a:t>youremail@udel.edu</a:t>
            </a:r>
            <a:r>
              <a:rPr lang="en-US" sz="2000" dirty="0">
                <a:solidFill>
                  <a:schemeClr val="tx2"/>
                </a:solidFill>
              </a:rPr>
              <a:t> | 302-831-xxxx </a:t>
            </a:r>
          </a:p>
          <a:p>
            <a:pPr marL="342900" lvl="1" indent="0">
              <a:spcBef>
                <a:spcPts val="882"/>
              </a:spcBef>
              <a:buNone/>
            </a:pPr>
            <a:r>
              <a:rPr lang="en-US" sz="2000" dirty="0" err="1">
                <a:solidFill>
                  <a:schemeClr val="tx2"/>
                </a:solidFill>
              </a:rPr>
              <a:t>www.bidenschool.udel.edu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7C07D-76EA-8A4D-B7E0-65FA89F713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1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0AAB0E16EFBC4FA21EC927082305A7" ma:contentTypeVersion="2" ma:contentTypeDescription="Create a new document." ma:contentTypeScope="" ma:versionID="8eb511b8a66fbf77207dbe57fe32208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3f5c6c4b4da1e8139fafb7bd867a78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CC105A-E1E2-4709-B1D0-D3C6D6728A47}">
  <ds:schemaRefs>
    <ds:schemaRef ds:uri="http://purl.org/dc/terms/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57708A1-11DE-4017-BCFA-1DA421DAE8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EE5390-6036-48E9-A192-8C16B6374BAF}"/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27</Words>
  <Application>Microsoft Office PowerPoint</Application>
  <PresentationFormat>Custom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Bruch, Sarah K</cp:lastModifiedBy>
  <cp:revision>66</cp:revision>
  <dcterms:created xsi:type="dcterms:W3CDTF">2014-12-16T17:00:44Z</dcterms:created>
  <dcterms:modified xsi:type="dcterms:W3CDTF">2019-09-06T20:58:45Z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0x0101007E0AAB0E16EFBC4FA21EC927082305A7</vt:lpwstr>
  </property>
</Properties>
</file>