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78"/>
  </p:normalViewPr>
  <p:slideViewPr>
    <p:cSldViewPr snapToObjects="1">
      <p:cViewPr varScale="1">
        <p:scale>
          <a:sx n="108" d="100"/>
          <a:sy n="108" d="100"/>
        </p:scale>
        <p:origin x="722" y="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4/3/2023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567864FA-209B-1043-A841-ED36060A1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32CEFA-0C9E-F447-ADE1-E24CB476DEF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1047750"/>
            <a:ext cx="7772400" cy="1066800"/>
          </a:xfrm>
        </p:spPr>
        <p:txBody>
          <a:bodyPr anchor="ctr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963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006096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375047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8149"/>
            <a:ext cx="2057400" cy="3657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8149"/>
            <a:ext cx="6019800" cy="3657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4671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6319"/>
            <a:ext cx="7772400" cy="1102519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31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3A62C-3036-4C46-B0F0-66308DE030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647950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522809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9701"/>
            <a:ext cx="4038600" cy="2686049"/>
          </a:xfrm>
        </p:spPr>
        <p:txBody>
          <a:bodyPr/>
          <a:lstStyle>
            <a:lvl1pPr>
              <a:defRPr sz="2800">
                <a:solidFill>
                  <a:srgbClr val="006096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02445"/>
            <a:ext cx="4040188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76350"/>
            <a:ext cx="4040188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02445"/>
            <a:ext cx="4041775" cy="77390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09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76350"/>
            <a:ext cx="4041775" cy="2963466"/>
          </a:xfr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0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600">
                <a:solidFill>
                  <a:srgbClr val="006096"/>
                </a:solidFill>
              </a:defRPr>
            </a:lvl4pPr>
            <a:lvl5pPr>
              <a:defRPr sz="1600">
                <a:solidFill>
                  <a:srgbClr val="0060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514350"/>
            <a:ext cx="3008313" cy="9477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14351"/>
            <a:ext cx="5111750" cy="3581400"/>
          </a:xfrm>
        </p:spPr>
        <p:txBody>
          <a:bodyPr/>
          <a:lstStyle>
            <a:lvl1pPr>
              <a:defRPr sz="3200">
                <a:solidFill>
                  <a:srgbClr val="006096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57351"/>
            <a:ext cx="3008313" cy="2438400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9055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1925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D99C644-4638-8D4D-B856-976C6DE8E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7E5C1-F36E-8F43-9D11-37CA75F6C9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89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C3AD-A4EC-8642-99EE-A8D5708A9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63148-9941-E14E-A603-F39688A77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8E211-F724-124E-9C4D-16A3BB40FD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5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C195F-F5CF-1D4A-8A0D-6A65A59FD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43693C-2F5F-A840-B8EC-467E0754033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4A2BF-7151-294E-9081-AF1442DB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2212B5-0F56-F54E-A817-E76960324B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24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0AAB0E16EFBC4FA21EC927082305A7" ma:contentTypeVersion="2" ma:contentTypeDescription="Create a new document." ma:contentTypeScope="" ma:versionID="8eb511b8a66fbf77207dbe57fe32208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3f5c6c4b4da1e8139fafb7bd867a78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1BC013B-6031-4991-ACDE-613285057BF1}"/>
</file>

<file path=customXml/itemProps2.xml><?xml version="1.0" encoding="utf-8"?>
<ds:datastoreItem xmlns:ds="http://schemas.openxmlformats.org/officeDocument/2006/customXml" ds:itemID="{212E1050-AEAD-4E16-84AD-054D3FCDDEB6}"/>
</file>

<file path=customXml/itemProps3.xml><?xml version="1.0" encoding="utf-8"?>
<ds:datastoreItem xmlns:ds="http://schemas.openxmlformats.org/officeDocument/2006/customXml" ds:itemID="{560418DF-DCFE-4ABE-83F4-075EC530CA39}"/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2</Words>
  <Application>Microsoft Office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Bruch, Sarah</cp:lastModifiedBy>
  <cp:revision>58</cp:revision>
  <dcterms:created xsi:type="dcterms:W3CDTF">2014-12-16T17:00:44Z</dcterms:created>
  <dcterms:modified xsi:type="dcterms:W3CDTF">2023-04-03T18:59:33Z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0x0101007E0AAB0E16EFBC4FA21EC927082305A7</vt:lpwstr>
  </property>
</Properties>
</file>